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86" r:id="rId25"/>
    <p:sldId id="287" r:id="rId26"/>
    <p:sldId id="288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9" r:id="rId3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592" autoAdjust="0"/>
    <p:restoredTop sz="86743" autoAdjust="0"/>
  </p:normalViewPr>
  <p:slideViewPr>
    <p:cSldViewPr>
      <p:cViewPr>
        <p:scale>
          <a:sx n="70" d="100"/>
          <a:sy n="70" d="100"/>
        </p:scale>
        <p:origin x="-2556" y="-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37D773-AE70-4CB3-9C2E-B2E33775381C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77B4CE-25BE-4766-A34F-DF0991FDE7D1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 dirty="0" smtClean="0">
              <a:solidFill>
                <a:schemeClr val="tx1"/>
              </a:solidFill>
            </a:rPr>
            <a:t>Scoping</a:t>
          </a:r>
          <a:endParaRPr lang="en-GB" b="1" dirty="0">
            <a:solidFill>
              <a:schemeClr val="tx1"/>
            </a:solidFill>
          </a:endParaRPr>
        </a:p>
      </dgm:t>
    </dgm:pt>
    <dgm:pt modelId="{B882A6F7-8E81-49CB-AEBC-BC0E9B2EF7A1}" type="parTrans" cxnId="{4131F215-CE47-4BA4-A5D1-7E6F64ACCC86}">
      <dgm:prSet/>
      <dgm:spPr/>
      <dgm:t>
        <a:bodyPr/>
        <a:lstStyle/>
        <a:p>
          <a:endParaRPr lang="en-GB"/>
        </a:p>
      </dgm:t>
    </dgm:pt>
    <dgm:pt modelId="{C0E60110-3FAF-4BBC-A5C2-E8FBB9DD9472}" type="sibTrans" cxnId="{4131F215-CE47-4BA4-A5D1-7E6F64ACCC86}">
      <dgm:prSet/>
      <dgm:spPr/>
      <dgm:t>
        <a:bodyPr/>
        <a:lstStyle/>
        <a:p>
          <a:endParaRPr lang="en-GB"/>
        </a:p>
      </dgm:t>
    </dgm:pt>
    <dgm:pt modelId="{8496D1E9-FD5F-42FA-A28F-EE9C5BCBB0FB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 dirty="0" smtClean="0">
              <a:solidFill>
                <a:schemeClr val="tx1"/>
              </a:solidFill>
            </a:rPr>
            <a:t>Research</a:t>
          </a:r>
          <a:endParaRPr lang="en-GB" b="1" dirty="0">
            <a:solidFill>
              <a:schemeClr val="tx1"/>
            </a:solidFill>
          </a:endParaRPr>
        </a:p>
      </dgm:t>
    </dgm:pt>
    <dgm:pt modelId="{AFD65D22-BD31-4D92-BD50-41486BF6BC18}" type="parTrans" cxnId="{4434EA4F-0F4B-496A-ACEC-F0030792D95A}">
      <dgm:prSet/>
      <dgm:spPr/>
      <dgm:t>
        <a:bodyPr/>
        <a:lstStyle/>
        <a:p>
          <a:endParaRPr lang="en-GB"/>
        </a:p>
      </dgm:t>
    </dgm:pt>
    <dgm:pt modelId="{BF315FAD-3B21-4A6B-8521-0441B1AAB3BF}" type="sibTrans" cxnId="{4434EA4F-0F4B-496A-ACEC-F0030792D95A}">
      <dgm:prSet/>
      <dgm:spPr/>
      <dgm:t>
        <a:bodyPr/>
        <a:lstStyle/>
        <a:p>
          <a:endParaRPr lang="en-GB"/>
        </a:p>
      </dgm:t>
    </dgm:pt>
    <dgm:pt modelId="{52B8CEC2-36D0-4540-8431-36C672C29A53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 dirty="0" smtClean="0">
              <a:solidFill>
                <a:schemeClr val="tx1"/>
              </a:solidFill>
            </a:rPr>
            <a:t>Design</a:t>
          </a:r>
          <a:endParaRPr lang="en-GB" b="1" dirty="0">
            <a:solidFill>
              <a:schemeClr val="tx1"/>
            </a:solidFill>
          </a:endParaRPr>
        </a:p>
      </dgm:t>
    </dgm:pt>
    <dgm:pt modelId="{750015AE-42B2-49F6-AC24-5C2EF6983894}" type="parTrans" cxnId="{E98B0AAD-1D0F-48B3-91D9-A5FBB6EBA0AC}">
      <dgm:prSet/>
      <dgm:spPr/>
      <dgm:t>
        <a:bodyPr/>
        <a:lstStyle/>
        <a:p>
          <a:endParaRPr lang="en-GB"/>
        </a:p>
      </dgm:t>
    </dgm:pt>
    <dgm:pt modelId="{FD66C191-28B7-49B9-8100-EF0B26EBC415}" type="sibTrans" cxnId="{E98B0AAD-1D0F-48B3-91D9-A5FBB6EBA0AC}">
      <dgm:prSet/>
      <dgm:spPr/>
      <dgm:t>
        <a:bodyPr/>
        <a:lstStyle/>
        <a:p>
          <a:endParaRPr lang="en-GB"/>
        </a:p>
      </dgm:t>
    </dgm:pt>
    <dgm:pt modelId="{F9A6BDEC-DBE8-4576-9099-38CB2B60A411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 dirty="0" smtClean="0">
              <a:solidFill>
                <a:schemeClr val="tx1"/>
              </a:solidFill>
            </a:rPr>
            <a:t>Prototype</a:t>
          </a:r>
          <a:endParaRPr lang="en-GB" b="1" dirty="0">
            <a:solidFill>
              <a:schemeClr val="tx1"/>
            </a:solidFill>
          </a:endParaRPr>
        </a:p>
      </dgm:t>
    </dgm:pt>
    <dgm:pt modelId="{1D681799-1E59-4390-86DD-C1E8D81E5C0A}" type="parTrans" cxnId="{D052D8EB-E0F7-42F7-9A08-0690433238D2}">
      <dgm:prSet/>
      <dgm:spPr/>
      <dgm:t>
        <a:bodyPr/>
        <a:lstStyle/>
        <a:p>
          <a:endParaRPr lang="en-GB"/>
        </a:p>
      </dgm:t>
    </dgm:pt>
    <dgm:pt modelId="{439378C2-09E4-411A-A3B4-DE2939E44796}" type="sibTrans" cxnId="{D052D8EB-E0F7-42F7-9A08-0690433238D2}">
      <dgm:prSet/>
      <dgm:spPr/>
      <dgm:t>
        <a:bodyPr/>
        <a:lstStyle/>
        <a:p>
          <a:endParaRPr lang="en-GB"/>
        </a:p>
      </dgm:t>
    </dgm:pt>
    <dgm:pt modelId="{7DD67A21-DA0C-4199-9B08-FC5B23D9B6E7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 dirty="0" smtClean="0">
              <a:solidFill>
                <a:schemeClr val="tx1"/>
              </a:solidFill>
            </a:rPr>
            <a:t>Synthesis</a:t>
          </a:r>
          <a:endParaRPr lang="en-GB" b="1" dirty="0">
            <a:solidFill>
              <a:schemeClr val="tx1"/>
            </a:solidFill>
          </a:endParaRPr>
        </a:p>
      </dgm:t>
    </dgm:pt>
    <dgm:pt modelId="{C37FA060-7A34-4DE3-9930-01ED01267B1D}" type="sibTrans" cxnId="{6C0FC441-A818-4473-A3EF-EA85A7E0E029}">
      <dgm:prSet/>
      <dgm:spPr/>
      <dgm:t>
        <a:bodyPr/>
        <a:lstStyle/>
        <a:p>
          <a:endParaRPr lang="en-GB"/>
        </a:p>
      </dgm:t>
    </dgm:pt>
    <dgm:pt modelId="{7B45D7EB-5930-428D-88E9-10D0E86DE917}" type="parTrans" cxnId="{6C0FC441-A818-4473-A3EF-EA85A7E0E029}">
      <dgm:prSet/>
      <dgm:spPr/>
      <dgm:t>
        <a:bodyPr/>
        <a:lstStyle/>
        <a:p>
          <a:endParaRPr lang="en-GB"/>
        </a:p>
      </dgm:t>
    </dgm:pt>
    <dgm:pt modelId="{C8EC6427-961F-47BE-A7F0-7A4B85AC2A8C}">
      <dgm:prSet/>
      <dgm:spPr>
        <a:solidFill>
          <a:schemeClr val="accent2"/>
        </a:solidFill>
      </dgm:spPr>
      <dgm:t>
        <a:bodyPr/>
        <a:lstStyle/>
        <a:p>
          <a:r>
            <a:rPr lang="en-GB" b="1" dirty="0" smtClean="0">
              <a:solidFill>
                <a:schemeClr val="tx1"/>
              </a:solidFill>
            </a:rPr>
            <a:t>Validate</a:t>
          </a:r>
          <a:endParaRPr lang="en-GB" b="1" dirty="0">
            <a:solidFill>
              <a:schemeClr val="tx1"/>
            </a:solidFill>
          </a:endParaRPr>
        </a:p>
      </dgm:t>
    </dgm:pt>
    <dgm:pt modelId="{E6DC8468-8E78-428F-A50C-BC56A4F9C221}" type="parTrans" cxnId="{C4847A94-90F4-4163-B1F6-DA5BA8DC36BB}">
      <dgm:prSet/>
      <dgm:spPr/>
      <dgm:t>
        <a:bodyPr/>
        <a:lstStyle/>
        <a:p>
          <a:endParaRPr lang="en-GB"/>
        </a:p>
      </dgm:t>
    </dgm:pt>
    <dgm:pt modelId="{173E55E5-D541-41B1-B6C7-EA4B6A8C78FB}" type="sibTrans" cxnId="{C4847A94-90F4-4163-B1F6-DA5BA8DC36BB}">
      <dgm:prSet/>
      <dgm:spPr/>
      <dgm:t>
        <a:bodyPr/>
        <a:lstStyle/>
        <a:p>
          <a:endParaRPr lang="en-GB"/>
        </a:p>
      </dgm:t>
    </dgm:pt>
    <dgm:pt modelId="{22EF2699-54D5-487D-9AE9-FBC618C40D5F}" type="pres">
      <dgm:prSet presAssocID="{BF37D773-AE70-4CB3-9C2E-B2E33775381C}" presName="cycle" presStyleCnt="0">
        <dgm:presLayoutVars>
          <dgm:dir/>
          <dgm:resizeHandles val="exact"/>
        </dgm:presLayoutVars>
      </dgm:prSet>
      <dgm:spPr/>
    </dgm:pt>
    <dgm:pt modelId="{45037C7F-A40C-47CB-9D56-2BB694CD573E}" type="pres">
      <dgm:prSet presAssocID="{0A77B4CE-25BE-4766-A34F-DF0991FDE7D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42FAD46-F464-42A7-B764-35ECCB34AC8E}" type="pres">
      <dgm:prSet presAssocID="{0A77B4CE-25BE-4766-A34F-DF0991FDE7D1}" presName="spNode" presStyleCnt="0"/>
      <dgm:spPr/>
    </dgm:pt>
    <dgm:pt modelId="{163D2F0B-7CEC-4E9B-A7EF-CD5C849437D6}" type="pres">
      <dgm:prSet presAssocID="{C0E60110-3FAF-4BBC-A5C2-E8FBB9DD9472}" presName="sibTrans" presStyleLbl="sibTrans1D1" presStyleIdx="0" presStyleCnt="6"/>
      <dgm:spPr/>
    </dgm:pt>
    <dgm:pt modelId="{51F8A488-5989-4229-81D9-373128C888A3}" type="pres">
      <dgm:prSet presAssocID="{8496D1E9-FD5F-42FA-A28F-EE9C5BCBB0FB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B8DC292-3F55-467D-975B-A103A2112D48}" type="pres">
      <dgm:prSet presAssocID="{8496D1E9-FD5F-42FA-A28F-EE9C5BCBB0FB}" presName="spNode" presStyleCnt="0"/>
      <dgm:spPr/>
    </dgm:pt>
    <dgm:pt modelId="{16FF4344-5EB8-433B-9E42-B10693154900}" type="pres">
      <dgm:prSet presAssocID="{BF315FAD-3B21-4A6B-8521-0441B1AAB3BF}" presName="sibTrans" presStyleLbl="sibTrans1D1" presStyleIdx="1" presStyleCnt="6"/>
      <dgm:spPr/>
    </dgm:pt>
    <dgm:pt modelId="{17DB4EF1-7918-4A86-9CA0-113C5CF10FBC}" type="pres">
      <dgm:prSet presAssocID="{7DD67A21-DA0C-4199-9B08-FC5B23D9B6E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2617442-3E14-45F9-90C4-03ABC759C760}" type="pres">
      <dgm:prSet presAssocID="{7DD67A21-DA0C-4199-9B08-FC5B23D9B6E7}" presName="spNode" presStyleCnt="0"/>
      <dgm:spPr/>
    </dgm:pt>
    <dgm:pt modelId="{3F352AF2-A851-47C6-AAA1-1F41ACC85A12}" type="pres">
      <dgm:prSet presAssocID="{C37FA060-7A34-4DE3-9930-01ED01267B1D}" presName="sibTrans" presStyleLbl="sibTrans1D1" presStyleIdx="2" presStyleCnt="6"/>
      <dgm:spPr/>
    </dgm:pt>
    <dgm:pt modelId="{3084FF8F-5282-476B-A739-898695F64405}" type="pres">
      <dgm:prSet presAssocID="{52B8CEC2-36D0-4540-8431-36C672C29A53}" presName="node" presStyleLbl="node1" presStyleIdx="3" presStyleCnt="6">
        <dgm:presLayoutVars>
          <dgm:bulletEnabled val="1"/>
        </dgm:presLayoutVars>
      </dgm:prSet>
      <dgm:spPr/>
    </dgm:pt>
    <dgm:pt modelId="{C00A9C85-B5C6-4080-8C4B-321406151B37}" type="pres">
      <dgm:prSet presAssocID="{52B8CEC2-36D0-4540-8431-36C672C29A53}" presName="spNode" presStyleCnt="0"/>
      <dgm:spPr/>
    </dgm:pt>
    <dgm:pt modelId="{4F1C07C3-1462-42D9-A816-75B6F0E48109}" type="pres">
      <dgm:prSet presAssocID="{FD66C191-28B7-49B9-8100-EF0B26EBC415}" presName="sibTrans" presStyleLbl="sibTrans1D1" presStyleIdx="3" presStyleCnt="6"/>
      <dgm:spPr/>
    </dgm:pt>
    <dgm:pt modelId="{006338BC-EBEF-4A4F-A90E-7DDF7C24D974}" type="pres">
      <dgm:prSet presAssocID="{F9A6BDEC-DBE8-4576-9099-38CB2B60A41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C9F6E3-662F-4512-88CC-1EB108AA66BC}" type="pres">
      <dgm:prSet presAssocID="{F9A6BDEC-DBE8-4576-9099-38CB2B60A411}" presName="spNode" presStyleCnt="0"/>
      <dgm:spPr/>
    </dgm:pt>
    <dgm:pt modelId="{416EBF07-C959-4B86-80A6-9A387866BA0E}" type="pres">
      <dgm:prSet presAssocID="{439378C2-09E4-411A-A3B4-DE2939E44796}" presName="sibTrans" presStyleLbl="sibTrans1D1" presStyleIdx="4" presStyleCnt="6"/>
      <dgm:spPr/>
    </dgm:pt>
    <dgm:pt modelId="{5902F672-57BD-43B7-AB8F-AD4E7524B604}" type="pres">
      <dgm:prSet presAssocID="{C8EC6427-961F-47BE-A7F0-7A4B85AC2A8C}" presName="node" presStyleLbl="node1" presStyleIdx="5" presStyleCnt="6">
        <dgm:presLayoutVars>
          <dgm:bulletEnabled val="1"/>
        </dgm:presLayoutVars>
      </dgm:prSet>
      <dgm:spPr/>
    </dgm:pt>
    <dgm:pt modelId="{442007B0-FF46-4D76-8D3B-978BF3E043B5}" type="pres">
      <dgm:prSet presAssocID="{C8EC6427-961F-47BE-A7F0-7A4B85AC2A8C}" presName="spNode" presStyleCnt="0"/>
      <dgm:spPr/>
    </dgm:pt>
    <dgm:pt modelId="{49DD13E4-908E-4A36-9A08-0FD2692B2980}" type="pres">
      <dgm:prSet presAssocID="{173E55E5-D541-41B1-B6C7-EA4B6A8C78FB}" presName="sibTrans" presStyleLbl="sibTrans1D1" presStyleIdx="5" presStyleCnt="6"/>
      <dgm:spPr/>
    </dgm:pt>
  </dgm:ptLst>
  <dgm:cxnLst>
    <dgm:cxn modelId="{B829E55A-DB8F-4617-80CC-52DDAADA5BAB}" type="presOf" srcId="{173E55E5-D541-41B1-B6C7-EA4B6A8C78FB}" destId="{49DD13E4-908E-4A36-9A08-0FD2692B2980}" srcOrd="0" destOrd="0" presId="urn:microsoft.com/office/officeart/2005/8/layout/cycle5"/>
    <dgm:cxn modelId="{60371DB5-88FD-4D6A-B869-4C0A6B91313F}" type="presOf" srcId="{0A77B4CE-25BE-4766-A34F-DF0991FDE7D1}" destId="{45037C7F-A40C-47CB-9D56-2BB694CD573E}" srcOrd="0" destOrd="0" presId="urn:microsoft.com/office/officeart/2005/8/layout/cycle5"/>
    <dgm:cxn modelId="{4434EA4F-0F4B-496A-ACEC-F0030792D95A}" srcId="{BF37D773-AE70-4CB3-9C2E-B2E33775381C}" destId="{8496D1E9-FD5F-42FA-A28F-EE9C5BCBB0FB}" srcOrd="1" destOrd="0" parTransId="{AFD65D22-BD31-4D92-BD50-41486BF6BC18}" sibTransId="{BF315FAD-3B21-4A6B-8521-0441B1AAB3BF}"/>
    <dgm:cxn modelId="{E98B0AAD-1D0F-48B3-91D9-A5FBB6EBA0AC}" srcId="{BF37D773-AE70-4CB3-9C2E-B2E33775381C}" destId="{52B8CEC2-36D0-4540-8431-36C672C29A53}" srcOrd="3" destOrd="0" parTransId="{750015AE-42B2-49F6-AC24-5C2EF6983894}" sibTransId="{FD66C191-28B7-49B9-8100-EF0B26EBC415}"/>
    <dgm:cxn modelId="{3656B8D3-0BE9-4ACA-A376-C6265F8A1B5A}" type="presOf" srcId="{7DD67A21-DA0C-4199-9B08-FC5B23D9B6E7}" destId="{17DB4EF1-7918-4A86-9CA0-113C5CF10FBC}" srcOrd="0" destOrd="0" presId="urn:microsoft.com/office/officeart/2005/8/layout/cycle5"/>
    <dgm:cxn modelId="{5DB11F70-3B3E-40AA-A648-AB2D76ACEFE1}" type="presOf" srcId="{C8EC6427-961F-47BE-A7F0-7A4B85AC2A8C}" destId="{5902F672-57BD-43B7-AB8F-AD4E7524B604}" srcOrd="0" destOrd="0" presId="urn:microsoft.com/office/officeart/2005/8/layout/cycle5"/>
    <dgm:cxn modelId="{D052D8EB-E0F7-42F7-9A08-0690433238D2}" srcId="{BF37D773-AE70-4CB3-9C2E-B2E33775381C}" destId="{F9A6BDEC-DBE8-4576-9099-38CB2B60A411}" srcOrd="4" destOrd="0" parTransId="{1D681799-1E59-4390-86DD-C1E8D81E5C0A}" sibTransId="{439378C2-09E4-411A-A3B4-DE2939E44796}"/>
    <dgm:cxn modelId="{54CA2277-8503-4CDF-B8F1-09509647B613}" type="presOf" srcId="{439378C2-09E4-411A-A3B4-DE2939E44796}" destId="{416EBF07-C959-4B86-80A6-9A387866BA0E}" srcOrd="0" destOrd="0" presId="urn:microsoft.com/office/officeart/2005/8/layout/cycle5"/>
    <dgm:cxn modelId="{E9DB3C05-F095-4F0A-9DD0-6B197AE5FBD1}" type="presOf" srcId="{C0E60110-3FAF-4BBC-A5C2-E8FBB9DD9472}" destId="{163D2F0B-7CEC-4E9B-A7EF-CD5C849437D6}" srcOrd="0" destOrd="0" presId="urn:microsoft.com/office/officeart/2005/8/layout/cycle5"/>
    <dgm:cxn modelId="{D962378A-1C17-4C0B-A598-0BC3A19A327D}" type="presOf" srcId="{FD66C191-28B7-49B9-8100-EF0B26EBC415}" destId="{4F1C07C3-1462-42D9-A816-75B6F0E48109}" srcOrd="0" destOrd="0" presId="urn:microsoft.com/office/officeart/2005/8/layout/cycle5"/>
    <dgm:cxn modelId="{8DBD1DE8-3395-418C-AFD0-E26B25E3BA14}" type="presOf" srcId="{F9A6BDEC-DBE8-4576-9099-38CB2B60A411}" destId="{006338BC-EBEF-4A4F-A90E-7DDF7C24D974}" srcOrd="0" destOrd="0" presId="urn:microsoft.com/office/officeart/2005/8/layout/cycle5"/>
    <dgm:cxn modelId="{0F9C2EFC-522C-4C4C-9B6D-20E9FA543E3B}" type="presOf" srcId="{8496D1E9-FD5F-42FA-A28F-EE9C5BCBB0FB}" destId="{51F8A488-5989-4229-81D9-373128C888A3}" srcOrd="0" destOrd="0" presId="urn:microsoft.com/office/officeart/2005/8/layout/cycle5"/>
    <dgm:cxn modelId="{C4847A94-90F4-4163-B1F6-DA5BA8DC36BB}" srcId="{BF37D773-AE70-4CB3-9C2E-B2E33775381C}" destId="{C8EC6427-961F-47BE-A7F0-7A4B85AC2A8C}" srcOrd="5" destOrd="0" parTransId="{E6DC8468-8E78-428F-A50C-BC56A4F9C221}" sibTransId="{173E55E5-D541-41B1-B6C7-EA4B6A8C78FB}"/>
    <dgm:cxn modelId="{C44C6B55-0AAB-48E1-A13F-84BCD34B08D9}" type="presOf" srcId="{52B8CEC2-36D0-4540-8431-36C672C29A53}" destId="{3084FF8F-5282-476B-A739-898695F64405}" srcOrd="0" destOrd="0" presId="urn:microsoft.com/office/officeart/2005/8/layout/cycle5"/>
    <dgm:cxn modelId="{91959A53-0668-46BB-9A94-E7E5DFF04A3F}" type="presOf" srcId="{BF315FAD-3B21-4A6B-8521-0441B1AAB3BF}" destId="{16FF4344-5EB8-433B-9E42-B10693154900}" srcOrd="0" destOrd="0" presId="urn:microsoft.com/office/officeart/2005/8/layout/cycle5"/>
    <dgm:cxn modelId="{4131F215-CE47-4BA4-A5D1-7E6F64ACCC86}" srcId="{BF37D773-AE70-4CB3-9C2E-B2E33775381C}" destId="{0A77B4CE-25BE-4766-A34F-DF0991FDE7D1}" srcOrd="0" destOrd="0" parTransId="{B882A6F7-8E81-49CB-AEBC-BC0E9B2EF7A1}" sibTransId="{C0E60110-3FAF-4BBC-A5C2-E8FBB9DD9472}"/>
    <dgm:cxn modelId="{6C0FC441-A818-4473-A3EF-EA85A7E0E029}" srcId="{BF37D773-AE70-4CB3-9C2E-B2E33775381C}" destId="{7DD67A21-DA0C-4199-9B08-FC5B23D9B6E7}" srcOrd="2" destOrd="0" parTransId="{7B45D7EB-5930-428D-88E9-10D0E86DE917}" sibTransId="{C37FA060-7A34-4DE3-9930-01ED01267B1D}"/>
    <dgm:cxn modelId="{78D2B47F-4BB6-4C1D-8A41-AD8B1E707E6A}" type="presOf" srcId="{C37FA060-7A34-4DE3-9930-01ED01267B1D}" destId="{3F352AF2-A851-47C6-AAA1-1F41ACC85A12}" srcOrd="0" destOrd="0" presId="urn:microsoft.com/office/officeart/2005/8/layout/cycle5"/>
    <dgm:cxn modelId="{8C962624-47EB-484D-A72D-127B737BB898}" type="presOf" srcId="{BF37D773-AE70-4CB3-9C2E-B2E33775381C}" destId="{22EF2699-54D5-487D-9AE9-FBC618C40D5F}" srcOrd="0" destOrd="0" presId="urn:microsoft.com/office/officeart/2005/8/layout/cycle5"/>
    <dgm:cxn modelId="{63D844DE-1F39-4281-9AC4-3DDCF36762D1}" type="presParOf" srcId="{22EF2699-54D5-487D-9AE9-FBC618C40D5F}" destId="{45037C7F-A40C-47CB-9D56-2BB694CD573E}" srcOrd="0" destOrd="0" presId="urn:microsoft.com/office/officeart/2005/8/layout/cycle5"/>
    <dgm:cxn modelId="{E26BC7DE-1F78-470A-A8FC-A70DC6A0C4D9}" type="presParOf" srcId="{22EF2699-54D5-487D-9AE9-FBC618C40D5F}" destId="{742FAD46-F464-42A7-B764-35ECCB34AC8E}" srcOrd="1" destOrd="0" presId="urn:microsoft.com/office/officeart/2005/8/layout/cycle5"/>
    <dgm:cxn modelId="{871096CF-2F63-476D-989B-D38B1988423F}" type="presParOf" srcId="{22EF2699-54D5-487D-9AE9-FBC618C40D5F}" destId="{163D2F0B-7CEC-4E9B-A7EF-CD5C849437D6}" srcOrd="2" destOrd="0" presId="urn:microsoft.com/office/officeart/2005/8/layout/cycle5"/>
    <dgm:cxn modelId="{03AC6A64-C6AD-45C3-B400-B70DFCD4F129}" type="presParOf" srcId="{22EF2699-54D5-487D-9AE9-FBC618C40D5F}" destId="{51F8A488-5989-4229-81D9-373128C888A3}" srcOrd="3" destOrd="0" presId="urn:microsoft.com/office/officeart/2005/8/layout/cycle5"/>
    <dgm:cxn modelId="{DEC2B822-FCAF-4261-B812-3B2E20086F76}" type="presParOf" srcId="{22EF2699-54D5-487D-9AE9-FBC618C40D5F}" destId="{8B8DC292-3F55-467D-975B-A103A2112D48}" srcOrd="4" destOrd="0" presId="urn:microsoft.com/office/officeart/2005/8/layout/cycle5"/>
    <dgm:cxn modelId="{E0CA390B-6131-4A9D-8B87-68272893C981}" type="presParOf" srcId="{22EF2699-54D5-487D-9AE9-FBC618C40D5F}" destId="{16FF4344-5EB8-433B-9E42-B10693154900}" srcOrd="5" destOrd="0" presId="urn:microsoft.com/office/officeart/2005/8/layout/cycle5"/>
    <dgm:cxn modelId="{F2D48053-7022-4CD3-B836-C4C2D10D2DCD}" type="presParOf" srcId="{22EF2699-54D5-487D-9AE9-FBC618C40D5F}" destId="{17DB4EF1-7918-4A86-9CA0-113C5CF10FBC}" srcOrd="6" destOrd="0" presId="urn:microsoft.com/office/officeart/2005/8/layout/cycle5"/>
    <dgm:cxn modelId="{744CECEF-7CA1-4DF3-A4C7-2E3E2ED4B873}" type="presParOf" srcId="{22EF2699-54D5-487D-9AE9-FBC618C40D5F}" destId="{B2617442-3E14-45F9-90C4-03ABC759C760}" srcOrd="7" destOrd="0" presId="urn:microsoft.com/office/officeart/2005/8/layout/cycle5"/>
    <dgm:cxn modelId="{9EA73D21-50DB-4B5D-B19A-ED7BEBB969F2}" type="presParOf" srcId="{22EF2699-54D5-487D-9AE9-FBC618C40D5F}" destId="{3F352AF2-A851-47C6-AAA1-1F41ACC85A12}" srcOrd="8" destOrd="0" presId="urn:microsoft.com/office/officeart/2005/8/layout/cycle5"/>
    <dgm:cxn modelId="{7B5A235D-6B4E-48B2-85E4-4B6E0E0E8124}" type="presParOf" srcId="{22EF2699-54D5-487D-9AE9-FBC618C40D5F}" destId="{3084FF8F-5282-476B-A739-898695F64405}" srcOrd="9" destOrd="0" presId="urn:microsoft.com/office/officeart/2005/8/layout/cycle5"/>
    <dgm:cxn modelId="{D97397AB-1740-4E40-93D6-F923061479D4}" type="presParOf" srcId="{22EF2699-54D5-487D-9AE9-FBC618C40D5F}" destId="{C00A9C85-B5C6-4080-8C4B-321406151B37}" srcOrd="10" destOrd="0" presId="urn:microsoft.com/office/officeart/2005/8/layout/cycle5"/>
    <dgm:cxn modelId="{73013CD2-90E2-4362-8B3C-A1795FFC190B}" type="presParOf" srcId="{22EF2699-54D5-487D-9AE9-FBC618C40D5F}" destId="{4F1C07C3-1462-42D9-A816-75B6F0E48109}" srcOrd="11" destOrd="0" presId="urn:microsoft.com/office/officeart/2005/8/layout/cycle5"/>
    <dgm:cxn modelId="{F8E5E7D0-A0B2-4ED3-B42A-65CF5320A756}" type="presParOf" srcId="{22EF2699-54D5-487D-9AE9-FBC618C40D5F}" destId="{006338BC-EBEF-4A4F-A90E-7DDF7C24D974}" srcOrd="12" destOrd="0" presId="urn:microsoft.com/office/officeart/2005/8/layout/cycle5"/>
    <dgm:cxn modelId="{76FF8752-FB3F-49DF-860F-20C83B8CC5E8}" type="presParOf" srcId="{22EF2699-54D5-487D-9AE9-FBC618C40D5F}" destId="{09C9F6E3-662F-4512-88CC-1EB108AA66BC}" srcOrd="13" destOrd="0" presId="urn:microsoft.com/office/officeart/2005/8/layout/cycle5"/>
    <dgm:cxn modelId="{7FC1585A-A8D3-4015-ABC7-22977C9ECCC0}" type="presParOf" srcId="{22EF2699-54D5-487D-9AE9-FBC618C40D5F}" destId="{416EBF07-C959-4B86-80A6-9A387866BA0E}" srcOrd="14" destOrd="0" presId="urn:microsoft.com/office/officeart/2005/8/layout/cycle5"/>
    <dgm:cxn modelId="{B99A85EB-ECA8-4DBF-B08A-F1EFC90E551D}" type="presParOf" srcId="{22EF2699-54D5-487D-9AE9-FBC618C40D5F}" destId="{5902F672-57BD-43B7-AB8F-AD4E7524B604}" srcOrd="15" destOrd="0" presId="urn:microsoft.com/office/officeart/2005/8/layout/cycle5"/>
    <dgm:cxn modelId="{D8B64904-082B-44BC-85AC-CCDE655D0F7A}" type="presParOf" srcId="{22EF2699-54D5-487D-9AE9-FBC618C40D5F}" destId="{442007B0-FF46-4D76-8D3B-978BF3E043B5}" srcOrd="16" destOrd="0" presId="urn:microsoft.com/office/officeart/2005/8/layout/cycle5"/>
    <dgm:cxn modelId="{D9215B2C-9C95-403F-96CB-86097190E4E4}" type="presParOf" srcId="{22EF2699-54D5-487D-9AE9-FBC618C40D5F}" destId="{49DD13E4-908E-4A36-9A08-0FD2692B2980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37C7F-A40C-47CB-9D56-2BB694CD573E}">
      <dsp:nvSpPr>
        <dsp:cNvPr id="0" name=""/>
        <dsp:cNvSpPr/>
      </dsp:nvSpPr>
      <dsp:spPr>
        <a:xfrm>
          <a:off x="3164458" y="885"/>
          <a:ext cx="1291083" cy="83920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solidFill>
                <a:schemeClr val="tx1"/>
              </a:solidFill>
            </a:rPr>
            <a:t>Scoping</a:t>
          </a:r>
          <a:endParaRPr lang="en-GB" sz="2000" b="1" kern="1200" dirty="0">
            <a:solidFill>
              <a:schemeClr val="tx1"/>
            </a:solidFill>
          </a:endParaRPr>
        </a:p>
      </dsp:txBody>
      <dsp:txXfrm>
        <a:off x="3205425" y="41852"/>
        <a:ext cx="1209149" cy="757270"/>
      </dsp:txXfrm>
    </dsp:sp>
    <dsp:sp modelId="{163D2F0B-7CEC-4E9B-A7EF-CD5C849437D6}">
      <dsp:nvSpPr>
        <dsp:cNvPr id="0" name=""/>
        <dsp:cNvSpPr/>
      </dsp:nvSpPr>
      <dsp:spPr>
        <a:xfrm>
          <a:off x="1830187" y="420487"/>
          <a:ext cx="3959624" cy="3959624"/>
        </a:xfrm>
        <a:custGeom>
          <a:avLst/>
          <a:gdLst/>
          <a:ahLst/>
          <a:cxnLst/>
          <a:rect l="0" t="0" r="0" b="0"/>
          <a:pathLst>
            <a:path>
              <a:moveTo>
                <a:pt x="2788324" y="172614"/>
              </a:moveTo>
              <a:arcTo wR="1979812" hR="1979812" stAng="17646179" swAng="92585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8A488-5989-4229-81D9-373128C888A3}">
      <dsp:nvSpPr>
        <dsp:cNvPr id="0" name=""/>
        <dsp:cNvSpPr/>
      </dsp:nvSpPr>
      <dsp:spPr>
        <a:xfrm>
          <a:off x="4879025" y="990791"/>
          <a:ext cx="1291083" cy="83920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solidFill>
                <a:schemeClr val="tx1"/>
              </a:solidFill>
            </a:rPr>
            <a:t>Research</a:t>
          </a:r>
          <a:endParaRPr lang="en-GB" sz="2000" b="1" kern="1200" dirty="0">
            <a:solidFill>
              <a:schemeClr val="tx1"/>
            </a:solidFill>
          </a:endParaRPr>
        </a:p>
      </dsp:txBody>
      <dsp:txXfrm>
        <a:off x="4919992" y="1031758"/>
        <a:ext cx="1209149" cy="757270"/>
      </dsp:txXfrm>
    </dsp:sp>
    <dsp:sp modelId="{16FF4344-5EB8-433B-9E42-B10693154900}">
      <dsp:nvSpPr>
        <dsp:cNvPr id="0" name=""/>
        <dsp:cNvSpPr/>
      </dsp:nvSpPr>
      <dsp:spPr>
        <a:xfrm>
          <a:off x="1830187" y="420487"/>
          <a:ext cx="3959624" cy="3959624"/>
        </a:xfrm>
        <a:custGeom>
          <a:avLst/>
          <a:gdLst/>
          <a:ahLst/>
          <a:cxnLst/>
          <a:rect l="0" t="0" r="0" b="0"/>
          <a:pathLst>
            <a:path>
              <a:moveTo>
                <a:pt x="3928701" y="1631259"/>
              </a:moveTo>
              <a:arcTo wR="1979812" hR="1979812" stAng="20991601" swAng="121679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B4EF1-7918-4A86-9CA0-113C5CF10FBC}">
      <dsp:nvSpPr>
        <dsp:cNvPr id="0" name=""/>
        <dsp:cNvSpPr/>
      </dsp:nvSpPr>
      <dsp:spPr>
        <a:xfrm>
          <a:off x="4879025" y="2970603"/>
          <a:ext cx="1291083" cy="83920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solidFill>
                <a:schemeClr val="tx1"/>
              </a:solidFill>
            </a:rPr>
            <a:t>Synthesis</a:t>
          </a:r>
          <a:endParaRPr lang="en-GB" sz="2000" b="1" kern="1200" dirty="0">
            <a:solidFill>
              <a:schemeClr val="tx1"/>
            </a:solidFill>
          </a:endParaRPr>
        </a:p>
      </dsp:txBody>
      <dsp:txXfrm>
        <a:off x="4919992" y="3011570"/>
        <a:ext cx="1209149" cy="757270"/>
      </dsp:txXfrm>
    </dsp:sp>
    <dsp:sp modelId="{3F352AF2-A851-47C6-AAA1-1F41ACC85A12}">
      <dsp:nvSpPr>
        <dsp:cNvPr id="0" name=""/>
        <dsp:cNvSpPr/>
      </dsp:nvSpPr>
      <dsp:spPr>
        <a:xfrm>
          <a:off x="1830187" y="420487"/>
          <a:ext cx="3959624" cy="3959624"/>
        </a:xfrm>
        <a:custGeom>
          <a:avLst/>
          <a:gdLst/>
          <a:ahLst/>
          <a:cxnLst/>
          <a:rect l="0" t="0" r="0" b="0"/>
          <a:pathLst>
            <a:path>
              <a:moveTo>
                <a:pt x="3240032" y="3506738"/>
              </a:moveTo>
              <a:arcTo wR="1979812" hR="1979812" stAng="3027963" swAng="92585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4FF8F-5282-476B-A739-898695F64405}">
      <dsp:nvSpPr>
        <dsp:cNvPr id="0" name=""/>
        <dsp:cNvSpPr/>
      </dsp:nvSpPr>
      <dsp:spPr>
        <a:xfrm>
          <a:off x="3164458" y="3960510"/>
          <a:ext cx="1291083" cy="83920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solidFill>
                <a:schemeClr val="tx1"/>
              </a:solidFill>
            </a:rPr>
            <a:t>Design</a:t>
          </a:r>
          <a:endParaRPr lang="en-GB" sz="2000" b="1" kern="1200" dirty="0">
            <a:solidFill>
              <a:schemeClr val="tx1"/>
            </a:solidFill>
          </a:endParaRPr>
        </a:p>
      </dsp:txBody>
      <dsp:txXfrm>
        <a:off x="3205425" y="4001477"/>
        <a:ext cx="1209149" cy="757270"/>
      </dsp:txXfrm>
    </dsp:sp>
    <dsp:sp modelId="{4F1C07C3-1462-42D9-A816-75B6F0E48109}">
      <dsp:nvSpPr>
        <dsp:cNvPr id="0" name=""/>
        <dsp:cNvSpPr/>
      </dsp:nvSpPr>
      <dsp:spPr>
        <a:xfrm>
          <a:off x="1830187" y="420487"/>
          <a:ext cx="3959624" cy="3959624"/>
        </a:xfrm>
        <a:custGeom>
          <a:avLst/>
          <a:gdLst/>
          <a:ahLst/>
          <a:cxnLst/>
          <a:rect l="0" t="0" r="0" b="0"/>
          <a:pathLst>
            <a:path>
              <a:moveTo>
                <a:pt x="1171300" y="3787010"/>
              </a:moveTo>
              <a:arcTo wR="1979812" hR="1979812" stAng="6846179" swAng="92585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338BC-EBEF-4A4F-A90E-7DDF7C24D974}">
      <dsp:nvSpPr>
        <dsp:cNvPr id="0" name=""/>
        <dsp:cNvSpPr/>
      </dsp:nvSpPr>
      <dsp:spPr>
        <a:xfrm>
          <a:off x="1449890" y="2970603"/>
          <a:ext cx="1291083" cy="83920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solidFill>
                <a:schemeClr val="tx1"/>
              </a:solidFill>
            </a:rPr>
            <a:t>Prototype</a:t>
          </a:r>
          <a:endParaRPr lang="en-GB" sz="2000" b="1" kern="1200" dirty="0">
            <a:solidFill>
              <a:schemeClr val="tx1"/>
            </a:solidFill>
          </a:endParaRPr>
        </a:p>
      </dsp:txBody>
      <dsp:txXfrm>
        <a:off x="1490857" y="3011570"/>
        <a:ext cx="1209149" cy="757270"/>
      </dsp:txXfrm>
    </dsp:sp>
    <dsp:sp modelId="{416EBF07-C959-4B86-80A6-9A387866BA0E}">
      <dsp:nvSpPr>
        <dsp:cNvPr id="0" name=""/>
        <dsp:cNvSpPr/>
      </dsp:nvSpPr>
      <dsp:spPr>
        <a:xfrm>
          <a:off x="1830187" y="420487"/>
          <a:ext cx="3959624" cy="3959624"/>
        </a:xfrm>
        <a:custGeom>
          <a:avLst/>
          <a:gdLst/>
          <a:ahLst/>
          <a:cxnLst/>
          <a:rect l="0" t="0" r="0" b="0"/>
          <a:pathLst>
            <a:path>
              <a:moveTo>
                <a:pt x="30923" y="2328365"/>
              </a:moveTo>
              <a:arcTo wR="1979812" hR="1979812" stAng="10191601" swAng="121679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2F672-57BD-43B7-AB8F-AD4E7524B604}">
      <dsp:nvSpPr>
        <dsp:cNvPr id="0" name=""/>
        <dsp:cNvSpPr/>
      </dsp:nvSpPr>
      <dsp:spPr>
        <a:xfrm>
          <a:off x="1449890" y="990791"/>
          <a:ext cx="1291083" cy="83920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solidFill>
                <a:schemeClr val="tx1"/>
              </a:solidFill>
            </a:rPr>
            <a:t>Validate</a:t>
          </a:r>
          <a:endParaRPr lang="en-GB" sz="2000" b="1" kern="1200" dirty="0">
            <a:solidFill>
              <a:schemeClr val="tx1"/>
            </a:solidFill>
          </a:endParaRPr>
        </a:p>
      </dsp:txBody>
      <dsp:txXfrm>
        <a:off x="1490857" y="1031758"/>
        <a:ext cx="1209149" cy="757270"/>
      </dsp:txXfrm>
    </dsp:sp>
    <dsp:sp modelId="{49DD13E4-908E-4A36-9A08-0FD2692B2980}">
      <dsp:nvSpPr>
        <dsp:cNvPr id="0" name=""/>
        <dsp:cNvSpPr/>
      </dsp:nvSpPr>
      <dsp:spPr>
        <a:xfrm>
          <a:off x="1830187" y="420487"/>
          <a:ext cx="3959624" cy="3959624"/>
        </a:xfrm>
        <a:custGeom>
          <a:avLst/>
          <a:gdLst/>
          <a:ahLst/>
          <a:cxnLst/>
          <a:rect l="0" t="0" r="0" b="0"/>
          <a:pathLst>
            <a:path>
              <a:moveTo>
                <a:pt x="719592" y="452886"/>
              </a:moveTo>
              <a:arcTo wR="1979812" hR="1979812" stAng="13827963" swAng="92585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CE716-CCBC-4A57-B3C6-4BD953B82CAF}" type="datetimeFigureOut">
              <a:rPr lang="en-GB" smtClean="0"/>
              <a:t>20/03/2013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E1A05-2758-4D2E-A6D6-DBF520E9ED5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25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E1A05-2758-4D2E-A6D6-DBF520E9ED5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0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Team BLACK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3/20/2013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3/20/2013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Team BLACK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Team BLACK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Team BLACK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Team BLACK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Team BLACK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Team BLACK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Team BLACK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3/20/2013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67544" y="6381328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none" spc="0">
              <a:ln w="1270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6345128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2120" y="6381328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Team BLACK</a:t>
            </a:r>
            <a:endParaRPr lang="en-US" dirty="0"/>
          </a:p>
        </p:txBody>
      </p:sp>
      <p:pic>
        <p:nvPicPr>
          <p:cNvPr id="9" name="bfhLogo" descr="Bern University of Applied Sciences Engineering and Information Technology"/>
          <p:cNvPicPr/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6480818"/>
            <a:ext cx="2447925" cy="210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6"/>
          <p:cNvSpPr/>
          <p:nvPr/>
        </p:nvSpPr>
        <p:spPr>
          <a:xfrm rot="5400000">
            <a:off x="4121088" y="-4121088"/>
            <a:ext cx="216024" cy="845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none" spc="0">
              <a:ln w="1270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 smtClean="0"/>
              <a:t>Design thinking</a:t>
            </a:r>
            <a:endParaRPr lang="en-GB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Case</a:t>
            </a:r>
            <a:r>
              <a:rPr lang="de-CH" baseline="0" dirty="0" smtClean="0"/>
              <a:t> Study 1 – Community </a:t>
            </a:r>
            <a:r>
              <a:rPr lang="de-CH" baseline="0" dirty="0" err="1" smtClean="0"/>
              <a:t>worker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146" name="Picture 2" descr="C:\Users\Daniel Inversini\Desktop\BFH\develop\SEngineering\ch.bfh.bti7081.s2013.black\ch.bfh.bti7081.s2013.black\doc\taskRepository\CS1\storyboards\storyboard1\Storyboard1(4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7248" y="1701888"/>
            <a:ext cx="6419088" cy="45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7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170" name="Picture 2" descr="C:\Users\Daniel Inversini\Desktop\BFH\develop\SEngineering\ch.bfh.bti7081.s2013.black\ch.bfh.bti7081.s2013.black\doc\taskRepository\CS1\storyboards\storyboard1\Storyboard1(5a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419088" cy="45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6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194" name="Picture 2" descr="C:\Users\Daniel Inversini\Desktop\BFH\develop\SEngineering\ch.bfh.bti7081.s2013.black\ch.bfh.bti7081.s2013.black\doc\taskRepository\CS1\storyboards\storyboard1\Storyboard1(6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240" y="1701888"/>
            <a:ext cx="6419088" cy="45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37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218" name="Picture 2" descr="C:\Users\Daniel Inversini\Desktop\BFH\develop\SEngineering\ch.bfh.bti7081.s2013.black\ch.bfh.bti7081.s2013.black\doc\taskRepository\CS1\storyboards\storyboard1\Storyboard1(7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773896"/>
            <a:ext cx="6419088" cy="45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7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42" name="Picture 2" descr="C:\Users\Daniel Inversini\Desktop\BFH\develop\SEngineering\ch.bfh.bti7081.s2013.black\ch.bfh.bti7081.s2013.black\doc\taskRepository\CS1\storyboards\storyboard1\Storyboard1(8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240" y="1701888"/>
            <a:ext cx="6419088" cy="45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266" name="Picture 2" descr="C:\Users\Daniel Inversini\Desktop\BFH\develop\SEngineering\ch.bfh.bti7081.s2013.black\ch.bfh.bti7081.s2013.black\doc\taskRepository\CS1\storyboards\storyboard1\Storyboard1(9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240" y="1700808"/>
            <a:ext cx="6419088" cy="45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4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290" name="Picture 2" descr="C:\Users\Daniel Inversini\Desktop\BFH\develop\SEngineering\ch.bfh.bti7081.s2013.black\ch.bfh.bti7081.s2013.black\doc\taskRepository\CS1\storyboards\storyboard2\ste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794766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0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314" name="Picture 2" descr="C:\Users\Daniel Inversini\Desktop\BFH\develop\SEngineering\ch.bfh.bti7081.s2013.black\ch.bfh.bti7081.s2013.black\doc\taskRepository\CS1\storyboards\storyboard2\ste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794766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24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338" name="Picture 2" descr="C:\Users\Daniel Inversini\Desktop\BFH\develop\SEngineering\ch.bfh.bti7081.s2013.black\ch.bfh.bti7081.s2013.black\doc\taskRepository\CS1\storyboards\storyboard2\st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740" y="2223864"/>
            <a:ext cx="794766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7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362" name="Picture 2" descr="C:\Users\Daniel Inversini\Desktop\BFH\develop\SEngineering\ch.bfh.bti7081.s2013.black\ch.bfh.bti7081.s2013.black\doc\taskRepository\CS1\storyboards\storyboard2\step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7886700" cy="33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4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Workflow</a:t>
            </a:r>
          </a:p>
          <a:p>
            <a:r>
              <a:rPr lang="en-GB" noProof="0" dirty="0" smtClean="0"/>
              <a:t>Scoping – Research</a:t>
            </a:r>
            <a:r>
              <a:rPr lang="en-GB" baseline="0" noProof="0" dirty="0" smtClean="0"/>
              <a:t> – Scoping </a:t>
            </a:r>
          </a:p>
          <a:p>
            <a:pPr lvl="1"/>
            <a:r>
              <a:rPr lang="en-GB" noProof="0" dirty="0" err="1" smtClean="0"/>
              <a:t>Fieldstudy</a:t>
            </a:r>
            <a:r>
              <a:rPr lang="en-GB" baseline="0" noProof="0" dirty="0" smtClean="0"/>
              <a:t> / Interview</a:t>
            </a:r>
          </a:p>
          <a:p>
            <a:pPr lvl="0"/>
            <a:r>
              <a:rPr lang="en-GB" noProof="0" dirty="0" smtClean="0"/>
              <a:t>Synthesize</a:t>
            </a:r>
          </a:p>
          <a:p>
            <a:pPr lvl="1"/>
            <a:r>
              <a:rPr lang="en-GB" noProof="0" dirty="0" smtClean="0"/>
              <a:t>Jane Doe / Use Cases</a:t>
            </a:r>
          </a:p>
          <a:p>
            <a:r>
              <a:rPr lang="en-GB" dirty="0" smtClean="0"/>
              <a:t>Design / Prototype</a:t>
            </a:r>
          </a:p>
          <a:p>
            <a:pPr lvl="1"/>
            <a:r>
              <a:rPr lang="en-GB" noProof="0" dirty="0" smtClean="0"/>
              <a:t>Storyboards</a:t>
            </a:r>
          </a:p>
          <a:p>
            <a:r>
              <a:rPr lang="en-GB" dirty="0" smtClean="0"/>
              <a:t>Validation</a:t>
            </a:r>
            <a:endParaRPr lang="en-GB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6386" name="Picture 2" descr="C:\Users\Daniel Inversini\Desktop\BFH\develop\SEngineering\ch.bfh.bti7081.s2013.black\ch.bfh.bti7081.s2013.black\doc\taskRepository\CS1\storyboards\storyboard2\step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7886700" cy="33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7410" name="Picture 2" descr="C:\Users\Daniel Inversini\Desktop\BFH\develop\SEngineering\ch.bfh.bti7081.s2013.black\ch.bfh.bti7081.s2013.black\doc\taskRepository\CS1\storyboards\storyboard2\step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708" y="2276872"/>
            <a:ext cx="7886700" cy="33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8434" name="Picture 2" descr="C:\Users\Daniel Inversini\Desktop\BFH\develop\SEngineering\ch.bfh.bti7081.s2013.black\ch.bfh.bti7081.s2013.black\doc\taskRepository\CS1\storyboards\storyboard2\step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128" y="2224628"/>
            <a:ext cx="7955280" cy="343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3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6626" name="Picture 2" descr="C:\Users\Daniel Inversini\Desktop\BFH\develop\SEngineering\ch.bfh.bti7081.s2013.black\ch.bfh.bti7081.s2013.black\doc\taskRepository\CS1\storyboards\storyboard3\WP_00109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361957" cy="552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0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7650" name="Picture 2" descr="C:\Users\Daniel Inversini\Desktop\BFH\develop\SEngineering\ch.bfh.bti7081.s2013.black\ch.bfh.bti7081.s2013.black\doc\taskRepository\CS1\storyboards\storyboard3\WP_00109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016" y="501740"/>
            <a:ext cx="7452360" cy="559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9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8674" name="Picture 2" descr="C:\Users\Daniel Inversini\Desktop\BFH\develop\SEngineering\ch.bfh.bti7081.s2013.black\ch.bfh.bti7081.s2013.black\doc\taskRepository\CS1\storyboards\storyboard3\WP_00109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452360" cy="559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2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9698" name="Picture 2" descr="C:\Users\Daniel Inversini\Desktop\BFH\develop\SEngineering\ch.bfh.bti7081.s2013.black\ch.bfh.bti7081.s2013.black\doc\taskRepository\CS1\storyboards\storyboard3\WP_00109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452360" cy="559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2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9458" name="Picture 2" descr="C:\Users\Daniel Inversini\Desktop\BFH\develop\SEngineering\ch.bfh.bti7081.s2013.black\ch.bfh.bti7081.s2013.black\doc\taskRepository\CS1\storyboards\storyboard4\sb4_ste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984" y="2276872"/>
            <a:ext cx="73914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6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482" name="Picture 2" descr="C:\Users\Daniel Inversini\Desktop\BFH\develop\SEngineering\ch.bfh.bti7081.s2013.black\ch.bfh.bti7081.s2013.black\doc\taskRepository\CS1\storyboards\storyboard4\sb4_ste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73914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1506" name="Picture 2" descr="C:\Users\Daniel Inversini\Desktop\BFH\develop\SEngineering\ch.bfh.bti7081.s2013.black\ch.bfh.bti7081.s2013.black\doc\taskRepository\CS1\storyboards\storyboard4\sb4_ste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2265015"/>
            <a:ext cx="7381876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Workflow</a:t>
            </a:r>
            <a:endParaRPr lang="en-GB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404226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Pfeil nach links und rechts 5"/>
          <p:cNvSpPr/>
          <p:nvPr/>
        </p:nvSpPr>
        <p:spPr>
          <a:xfrm rot="2132539">
            <a:off x="4729711" y="2425562"/>
            <a:ext cx="836710" cy="22834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feil nach rechts 7"/>
          <p:cNvSpPr/>
          <p:nvPr/>
        </p:nvSpPr>
        <p:spPr>
          <a:xfrm rot="5400000">
            <a:off x="5363128" y="3862009"/>
            <a:ext cx="1106292" cy="3842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Pfeil nach rechts 8"/>
          <p:cNvSpPr/>
          <p:nvPr/>
        </p:nvSpPr>
        <p:spPr>
          <a:xfrm rot="8380498">
            <a:off x="4722264" y="5153218"/>
            <a:ext cx="803727" cy="3842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Pfeil nach rechts 9"/>
          <p:cNvSpPr/>
          <p:nvPr/>
        </p:nvSpPr>
        <p:spPr>
          <a:xfrm rot="13258285">
            <a:off x="3087378" y="5107098"/>
            <a:ext cx="803727" cy="3842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1" name="Pfeil nach rechts 10"/>
          <p:cNvSpPr/>
          <p:nvPr/>
        </p:nvSpPr>
        <p:spPr>
          <a:xfrm rot="19565763">
            <a:off x="2996132" y="3784165"/>
            <a:ext cx="2491874" cy="4448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2" name="Pfeil nach rechts 11"/>
          <p:cNvSpPr/>
          <p:nvPr/>
        </p:nvSpPr>
        <p:spPr>
          <a:xfrm rot="16200000">
            <a:off x="2180876" y="3862008"/>
            <a:ext cx="803727" cy="3842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2530" name="Picture 2" descr="C:\Users\Daniel Inversini\Desktop\BFH\develop\SEngineering\ch.bfh.bti7081.s2013.black\ch.bfh.bti7081.s2013.black\doc\taskRepository\CS1\storyboards\storyboard4\sb4_ste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4104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10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3554" name="Picture 2" descr="C:\Users\Daniel Inversini\Desktop\BFH\develop\SEngineering\ch.bfh.bti7081.s2013.black\ch.bfh.bti7081.s2013.black\doc\taskRepository\CS1\storyboards\storyboard4\sb4_step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4009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2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4578" name="Picture 2" descr="C:\Users\Daniel Inversini\Desktop\BFH\develop\SEngineering\ch.bfh.bti7081.s2013.black\ch.bfh.bti7081.s2013.black\doc\taskRepository\CS1\storyboards\storyboard4\sb4_step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2317973"/>
            <a:ext cx="73914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55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5602" name="Picture 2" descr="C:\Users\Daniel Inversini\Desktop\BFH\develop\SEngineering\ch.bfh.bti7081.s2013.black\ch.bfh.bti7081.s2013.black\doc\taskRepository\CS1\storyboards\storyboard4\sb4_step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74009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Evaluation Questions </a:t>
            </a:r>
            <a:r>
              <a:rPr lang="en-GB" dirty="0" err="1" smtClean="0"/>
              <a:t>erstellt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Evaluation Questions </a:t>
            </a:r>
            <a:r>
              <a:rPr lang="en-GB" dirty="0" err="1" smtClean="0"/>
              <a:t>beantwortet</a:t>
            </a:r>
            <a:endParaRPr lang="en-GB" dirty="0" smtClean="0"/>
          </a:p>
          <a:p>
            <a:pPr marL="114300"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err="1" smtClean="0"/>
              <a:t>mithilfe</a:t>
            </a:r>
            <a:r>
              <a:rPr lang="en-GB" dirty="0" smtClean="0"/>
              <a:t> der Features / der Story-</a:t>
            </a:r>
          </a:p>
          <a:p>
            <a:pPr marL="114300" indent="0">
              <a:buNone/>
            </a:pPr>
            <a:r>
              <a:rPr lang="en-GB" dirty="0"/>
              <a:t> </a:t>
            </a:r>
            <a:r>
              <a:rPr lang="en-GB" dirty="0" smtClean="0"/>
              <a:t>   boards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253144"/>
              </p:ext>
            </p:extLst>
          </p:nvPr>
        </p:nvGraphicFramePr>
        <p:xfrm>
          <a:off x="5292080" y="1628800"/>
          <a:ext cx="279241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Dokument" r:id="rId3" imgW="6119223" imgH="8907440" progId="Word.Document.12">
                  <p:embed/>
                </p:oleObj>
              </mc:Choice>
              <mc:Fallback>
                <p:oleObj name="Dokument" r:id="rId3" imgW="6119223" imgH="89074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2080" y="1628800"/>
                        <a:ext cx="2792412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6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Scoping</a:t>
            </a:r>
            <a:r>
              <a:rPr lang="en-GB" baseline="0" dirty="0" smtClean="0"/>
              <a:t> – Research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C:\Users\Daniel Inversini\Desktop\BFH\develop\SEngineering\ch.bfh.bti7081.s2013.black\ch.bfh.bti7081.s2013.black\doc\taskRepository\CS1\IMG_097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3710645" cy="496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iel Inversini\Desktop\BFH\develop\SEngineering\ch.bfh.bti7081.s2013.black\ch.bfh.bti7081.s2013.black\doc\taskRepository\CS1\IMG_097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9992" y="1499719"/>
            <a:ext cx="3712803" cy="49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Scoping – Research</a:t>
            </a:r>
            <a:r>
              <a:rPr lang="en-GB" baseline="0" dirty="0" smtClean="0"/>
              <a:t>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Interview</a:t>
            </a:r>
          </a:p>
          <a:p>
            <a:pPr lvl="1"/>
            <a:r>
              <a:rPr lang="en-GB" sz="1600" dirty="0" err="1" smtClean="0"/>
              <a:t>Sozialarbeiterin</a:t>
            </a:r>
            <a:r>
              <a:rPr lang="en-GB" sz="1600" dirty="0" smtClean="0"/>
              <a:t> </a:t>
            </a:r>
            <a:r>
              <a:rPr lang="en-GB" sz="1600" dirty="0" err="1" smtClean="0"/>
              <a:t>Stadt</a:t>
            </a:r>
            <a:r>
              <a:rPr lang="en-GB" sz="1600" dirty="0" smtClean="0"/>
              <a:t> </a:t>
            </a:r>
            <a:r>
              <a:rPr lang="en-GB" sz="1600" dirty="0" err="1" smtClean="0"/>
              <a:t>Thun</a:t>
            </a:r>
            <a:endParaRPr lang="en-GB" sz="1600" dirty="0" smtClean="0"/>
          </a:p>
          <a:p>
            <a:pPr lvl="1"/>
            <a:r>
              <a:rPr lang="en-GB" sz="1600" dirty="0" err="1" smtClean="0"/>
              <a:t>Sozialarbeiterin</a:t>
            </a:r>
            <a:r>
              <a:rPr lang="en-GB" sz="1600" dirty="0" smtClean="0"/>
              <a:t> </a:t>
            </a:r>
            <a:r>
              <a:rPr lang="en-GB" sz="1600" dirty="0" err="1" smtClean="0"/>
              <a:t>Gemeinde</a:t>
            </a:r>
            <a:r>
              <a:rPr lang="en-GB" sz="1600" baseline="0" dirty="0" smtClean="0"/>
              <a:t> </a:t>
            </a:r>
            <a:r>
              <a:rPr lang="en-GB" sz="1600" baseline="0" dirty="0" err="1" smtClean="0"/>
              <a:t>Konolfingen</a:t>
            </a:r>
            <a:endParaRPr lang="en-GB" sz="1600" dirty="0" smtClean="0"/>
          </a:p>
          <a:p>
            <a:pPr marL="411480" lvl="1" indent="0">
              <a:buNone/>
            </a:pP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91857"/>
              </p:ext>
            </p:extLst>
          </p:nvPr>
        </p:nvGraphicFramePr>
        <p:xfrm>
          <a:off x="4860032" y="2420888"/>
          <a:ext cx="3113699" cy="3775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Dokument" r:id="rId3" imgW="6119223" imgH="7423827" progId="Word.Document.12">
                  <p:embed/>
                </p:oleObj>
              </mc:Choice>
              <mc:Fallback>
                <p:oleObj name="Dokument" r:id="rId3" imgW="6119223" imgH="74238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0032" y="2420888"/>
                        <a:ext cx="3113699" cy="377596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167977"/>
              </p:ext>
            </p:extLst>
          </p:nvPr>
        </p:nvGraphicFramePr>
        <p:xfrm>
          <a:off x="971600" y="2708920"/>
          <a:ext cx="3376124" cy="334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Dokument" r:id="rId5" imgW="6119223" imgH="6055777" progId="Word.Document.12">
                  <p:embed/>
                </p:oleObj>
              </mc:Choice>
              <mc:Fallback>
                <p:oleObj name="Dokument" r:id="rId5" imgW="6119223" imgH="60557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600" y="2708920"/>
                        <a:ext cx="3376124" cy="334109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05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Synthesis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C:\Users\Daniel Inversini\Desktop\BFH\develop\SEngineering\ch.bfh.bti7081.s2013.black\ch.bfh.bti7081.s2013.black\doc\taskRepository\CS1\app_features_card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5184576" cy="387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8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 smtClean="0"/>
              <a:t>Synthesis – Persona </a:t>
            </a:r>
            <a:endParaRPr lang="de-CH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noProof="0" dirty="0" smtClean="0"/>
              <a:t>Jane </a:t>
            </a:r>
            <a:r>
              <a:rPr lang="de-CH" noProof="0" dirty="0" err="1" smtClean="0"/>
              <a:t>Doe</a:t>
            </a:r>
            <a:endParaRPr lang="de-CH" noProof="0" dirty="0" smtClean="0"/>
          </a:p>
          <a:p>
            <a:pPr lvl="1"/>
            <a:r>
              <a:rPr lang="de-CH" noProof="0" dirty="0" smtClean="0"/>
              <a:t>Sozialarbeiterin</a:t>
            </a:r>
            <a:r>
              <a:rPr lang="de-CH" baseline="0" noProof="0" dirty="0" smtClean="0"/>
              <a:t> für mehrere Kliniken</a:t>
            </a:r>
          </a:p>
          <a:p>
            <a:pPr lvl="1"/>
            <a:r>
              <a:rPr lang="de-CH" baseline="0" noProof="0" dirty="0" smtClean="0"/>
              <a:t>Termine in der ganzen Stadt Bern, auch bei Klienten</a:t>
            </a:r>
          </a:p>
          <a:p>
            <a:pPr lvl="1"/>
            <a:r>
              <a:rPr lang="de-CH" baseline="0" noProof="0" dirty="0" smtClean="0"/>
              <a:t>Unzuverlässige, schwierige Klienten</a:t>
            </a:r>
          </a:p>
          <a:p>
            <a:pPr lvl="1"/>
            <a:r>
              <a:rPr lang="de-CH" baseline="0" noProof="0" dirty="0" smtClean="0"/>
              <a:t>Mobilität</a:t>
            </a:r>
          </a:p>
          <a:p>
            <a:pPr lvl="1"/>
            <a:r>
              <a:rPr lang="de-CH" baseline="0" noProof="0" dirty="0" smtClean="0"/>
              <a:t>Dokumentation erfordert viel Zeit</a:t>
            </a:r>
          </a:p>
          <a:p>
            <a:pPr lvl="1"/>
            <a:endParaRPr lang="de-CH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5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aniel Inversini\Desktop\BFH\develop\SEngineering\ch.bfh.bti7081.s2013.black\ch.bfh.bti7081.s2013.black\doc\taskRepository\CS1\useCases\useCase_gatheringInfoClien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1920" y="1197794"/>
            <a:ext cx="4580698" cy="343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Synthesis – Use Cases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C:\Users\Daniel Inversini\Desktop\BFH\develop\SEngineering\ch.bfh.bti7081.s2013.black\ch.bfh.bti7081.s2013.black\doc\taskRepository\CS1\useCases\useCase_dynamicTim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4545" y="1179585"/>
            <a:ext cx="4964741" cy="372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Daniel Inversini\Desktop\BFH\develop\SEngineering\ch.bfh.bti7081.s2013.black\ch.bfh.bti7081.s2013.black\doc\taskRepository\CS1\useCases\useCase_routePlannin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4235437"/>
            <a:ext cx="3496750" cy="262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Daniel Inversini\Desktop\BFH\develop\SEngineering\ch.bfh.bti7081.s2013.black\ch.bfh.bti7081.s2013.black\doc\taskRepository\CS1\useCases\useCase_ticket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0043" y="4142556"/>
            <a:ext cx="3620592" cy="27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04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– Prototype 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122" name="Picture 2" descr="C:\Users\Daniel Inversini\Desktop\BFH\develop\SEngineering\ch.bfh.bti7081.s2013.black\ch.bfh.bti7081.s2013.black\doc\taskRepository\CS1\storyboards\storyboard1\Storyboard1(1-3)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240" y="1628800"/>
            <a:ext cx="6419088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7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Presentation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Template_Presentation</Template>
  <TotalTime>0</TotalTime>
  <Words>136</Words>
  <Application>Microsoft Office PowerPoint</Application>
  <PresentationFormat>Bildschirmpräsentation (4:3)</PresentationFormat>
  <Paragraphs>74</Paragraphs>
  <Slides>34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6" baseType="lpstr">
      <vt:lpstr>Template_Presentation</vt:lpstr>
      <vt:lpstr>Microsoft Word Document</vt:lpstr>
      <vt:lpstr>Design thinking</vt:lpstr>
      <vt:lpstr>Content</vt:lpstr>
      <vt:lpstr>Workflow</vt:lpstr>
      <vt:lpstr>Scoping – Research </vt:lpstr>
      <vt:lpstr>Scoping – Research </vt:lpstr>
      <vt:lpstr>Synthesis</vt:lpstr>
      <vt:lpstr>Synthesis – Persona </vt:lpstr>
      <vt:lpstr>Synthesis – Use Cases</vt:lpstr>
      <vt:lpstr>Design – Prototype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Validation</vt:lpstr>
    </vt:vector>
  </TitlesOfParts>
  <Company>MyCompany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Daniel Inversini</dc:creator>
  <cp:lastModifiedBy>Daniel Inversini</cp:lastModifiedBy>
  <cp:revision>15</cp:revision>
  <dcterms:created xsi:type="dcterms:W3CDTF">2013-03-20T13:14:20Z</dcterms:created>
  <dcterms:modified xsi:type="dcterms:W3CDTF">2013-03-20T14:30:02Z</dcterms:modified>
</cp:coreProperties>
</file>